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8" r:id="rId2"/>
  </p:sldIdLst>
  <p:sldSz cx="9601200" cy="12801600" type="A3"/>
  <p:notesSz cx="6858000" cy="9144000"/>
  <p:embeddedFontLst>
    <p:embeddedFont>
      <p:font typeface="맑은 고딕" panose="020B0503020000020004" pitchFamily="50" charset="-127"/>
      <p:regular r:id="rId3"/>
      <p:bold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ko-KR"/>
    </a:defPPr>
    <a:lvl1pPr marL="0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1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2BB"/>
    <a:srgbClr val="5536AF"/>
    <a:srgbClr val="45F5F9"/>
    <a:srgbClr val="0D2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2" autoAdjust="0"/>
    <p:restoredTop sz="94660"/>
  </p:normalViewPr>
  <p:slideViewPr>
    <p:cSldViewPr snapToGrid="0">
      <p:cViewPr>
        <p:scale>
          <a:sx n="100" d="100"/>
          <a:sy n="100" d="100"/>
        </p:scale>
        <p:origin x="74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7207F57-99D6-4BFB-83B8-4AC9F44091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5535263"/>
            <a:ext cx="7429500" cy="173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4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F23D875-0CAA-4455-BF77-529438D80D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37"/>
          <a:stretch/>
        </p:blipFill>
        <p:spPr>
          <a:xfrm>
            <a:off x="0" y="1"/>
            <a:ext cx="9601200" cy="12801600"/>
          </a:xfrm>
          <a:prstGeom prst="rect">
            <a:avLst/>
          </a:prstGeom>
        </p:spPr>
      </p:pic>
      <p:sp>
        <p:nvSpPr>
          <p:cNvPr id="8" name="사각형: 둥근 위쪽 모서리 7">
            <a:extLst>
              <a:ext uri="{FF2B5EF4-FFF2-40B4-BE49-F238E27FC236}">
                <a16:creationId xmlns:a16="http://schemas.microsoft.com/office/drawing/2014/main" id="{B4ABF319-31CB-4F90-80F6-C71BEF8F3EEC}"/>
              </a:ext>
            </a:extLst>
          </p:cNvPr>
          <p:cNvSpPr/>
          <p:nvPr userDrawn="1"/>
        </p:nvSpPr>
        <p:spPr>
          <a:xfrm rot="10800000">
            <a:off x="7956733" y="0"/>
            <a:ext cx="1503961" cy="1422400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위쪽 모서리 8">
            <a:extLst>
              <a:ext uri="{FF2B5EF4-FFF2-40B4-BE49-F238E27FC236}">
                <a16:creationId xmlns:a16="http://schemas.microsoft.com/office/drawing/2014/main" id="{5D6D4663-1C61-4435-AC03-FD51CE7B968D}"/>
              </a:ext>
            </a:extLst>
          </p:cNvPr>
          <p:cNvSpPr/>
          <p:nvPr userDrawn="1"/>
        </p:nvSpPr>
        <p:spPr>
          <a:xfrm rot="10800000">
            <a:off x="148047" y="0"/>
            <a:ext cx="1503961" cy="1422400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25E71F2-6768-4B0C-90F9-F4E839EC9D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719" y="181499"/>
            <a:ext cx="1257988" cy="102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cretariat@iumrs-ica2021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사각형: 둥근 대각선 방향 모서리 30">
            <a:extLst>
              <a:ext uri="{FF2B5EF4-FFF2-40B4-BE49-F238E27FC236}">
                <a16:creationId xmlns:a16="http://schemas.microsoft.com/office/drawing/2014/main" id="{4D24071F-8B33-472A-BC6B-F9E0B3076FB9}"/>
              </a:ext>
            </a:extLst>
          </p:cNvPr>
          <p:cNvSpPr/>
          <p:nvPr/>
        </p:nvSpPr>
        <p:spPr>
          <a:xfrm>
            <a:off x="406399" y="1910080"/>
            <a:ext cx="1980340" cy="401474"/>
          </a:xfrm>
          <a:prstGeom prst="round2DiagRect">
            <a:avLst/>
          </a:prstGeom>
          <a:gradFill flip="none" rotWithShape="1">
            <a:gsLst>
              <a:gs pos="0">
                <a:srgbClr val="5536AF"/>
              </a:gs>
              <a:gs pos="97000">
                <a:srgbClr val="1C52BB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B11E437-5F87-49FD-86D1-DCAA73C822BA}"/>
              </a:ext>
            </a:extLst>
          </p:cNvPr>
          <p:cNvSpPr/>
          <p:nvPr/>
        </p:nvSpPr>
        <p:spPr>
          <a:xfrm>
            <a:off x="3751273" y="184518"/>
            <a:ext cx="2098651" cy="467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800" b="1" dirty="0">
                <a:solidFill>
                  <a:srgbClr val="45F5F9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5B7E70E-EFD2-4977-9AF7-66C0EDE19CFE}"/>
              </a:ext>
            </a:extLst>
          </p:cNvPr>
          <p:cNvSpPr/>
          <p:nvPr/>
        </p:nvSpPr>
        <p:spPr>
          <a:xfrm>
            <a:off x="1785257" y="803662"/>
            <a:ext cx="6074228" cy="417294"/>
          </a:xfrm>
          <a:prstGeom prst="rect">
            <a:avLst/>
          </a:prstGeom>
        </p:spPr>
        <p:txBody>
          <a:bodyPr wrap="square" lIns="0" tIns="0" rIns="0" bIns="144000" anchor="ctr" anchorCtr="0">
            <a:noAutofit/>
          </a:bodyPr>
          <a:lstStyle/>
          <a:p>
            <a:pPr algn="ctr"/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Gil Dong Hong</a:t>
            </a:r>
            <a:r>
              <a:rPr lang="en-US" altLang="ko-KR" sz="13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1</a:t>
            </a:r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, Sun-sin Yi</a:t>
            </a:r>
            <a:r>
              <a:rPr lang="en-US" altLang="ko-KR" sz="13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, and </a:t>
            </a:r>
            <a:r>
              <a:rPr lang="en-US" altLang="ko-KR" sz="1300" dirty="0" err="1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Gwan</a:t>
            </a:r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-soon Yu</a:t>
            </a:r>
            <a:r>
              <a:rPr lang="en-US" altLang="ko-KR" sz="13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en-US" altLang="ko-KR" sz="13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1</a:t>
            </a:r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Samsung Electronics Co., Ltd., </a:t>
            </a:r>
            <a:r>
              <a:rPr lang="en-US" altLang="ko-KR" sz="1300" baseline="300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2</a:t>
            </a:r>
            <a:r>
              <a:rPr lang="en-US" altLang="ko-KR" sz="1300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Genicom Co., Ltd.</a:t>
            </a:r>
            <a:endParaRPr lang="ko-KR" altLang="en-US" sz="1300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43CF93D-6C8E-4B6C-BD7C-CC92F625F68A}"/>
              </a:ext>
            </a:extLst>
          </p:cNvPr>
          <p:cNvSpPr/>
          <p:nvPr/>
        </p:nvSpPr>
        <p:spPr>
          <a:xfrm>
            <a:off x="129776" y="394407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>
                    <a:lumMod val="75000"/>
                  </a:schemeClr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Logo of </a:t>
            </a:r>
          </a:p>
          <a:p>
            <a:pPr algn="ctr"/>
            <a:r>
              <a:rPr lang="en-US" altLang="ko-KR" sz="1400" b="1" dirty="0" smtClean="0">
                <a:solidFill>
                  <a:schemeClr val="bg1">
                    <a:lumMod val="75000"/>
                  </a:schemeClr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your Affiliation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0B99CE-6A8D-4FEA-ACD2-668596390393}"/>
              </a:ext>
            </a:extLst>
          </p:cNvPr>
          <p:cNvSpPr txBox="1"/>
          <p:nvPr/>
        </p:nvSpPr>
        <p:spPr>
          <a:xfrm>
            <a:off x="573436" y="1910080"/>
            <a:ext cx="8621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Introduction</a:t>
            </a:r>
            <a:endParaRPr lang="ko-KR" altLang="en-US" sz="2000" b="1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219B8C-979E-4853-AC78-8FCDF96CCB31}"/>
              </a:ext>
            </a:extLst>
          </p:cNvPr>
          <p:cNvSpPr txBox="1"/>
          <p:nvPr/>
        </p:nvSpPr>
        <p:spPr>
          <a:xfrm>
            <a:off x="406400" y="2404130"/>
            <a:ext cx="878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WE are providing a template for poster presenters to maintain unity. Please be reminded that the template of </a:t>
            </a:r>
            <a:br>
              <a:rPr lang="en-US" altLang="ko-KR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</a:br>
            <a:r>
              <a:rPr lang="en-US" altLang="ko-KR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Titles and Authors on the top has to be followed, however, you can revise or correct forms of contents .</a:t>
            </a:r>
          </a:p>
          <a:p>
            <a:pPr algn="just"/>
            <a:endParaRPr lang="en-US" altLang="ko-KR" sz="15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just"/>
            <a:r>
              <a:rPr lang="en-US" altLang="ko-KR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Should you have any further inquiries or questions, please contact at</a:t>
            </a:r>
            <a:r>
              <a:rPr lang="ko-KR" altLang="en-US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</a:t>
            </a:r>
            <a:r>
              <a:rPr lang="en-US" altLang="ko-KR" sz="1500" dirty="0" smtClean="0">
                <a:latin typeface="나눔스퀘어OTF" panose="020B0600000101010101" pitchFamily="34" charset="-127"/>
                <a:ea typeface="나눔스퀘어OTF" panose="020B0600000101010101" pitchFamily="34" charset="-127"/>
                <a:hlinkClick r:id="rId2"/>
              </a:rPr>
              <a:t>secretariat@iumrs-ica2021.org</a:t>
            </a:r>
            <a:r>
              <a:rPr lang="en-US" altLang="ko-KR" sz="15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  <a:endParaRPr lang="ko-KR" altLang="en-US" sz="1500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89A2EF-4A5E-49D8-96F1-FE7082E81A46}"/>
              </a:ext>
            </a:extLst>
          </p:cNvPr>
          <p:cNvSpPr txBox="1"/>
          <p:nvPr/>
        </p:nvSpPr>
        <p:spPr>
          <a:xfrm>
            <a:off x="406398" y="11660835"/>
            <a:ext cx="8788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500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본문</a:t>
            </a:r>
          </a:p>
        </p:txBody>
      </p:sp>
      <p:sp>
        <p:nvSpPr>
          <p:cNvPr id="32" name="사각형: 둥근 대각선 방향 모서리 31">
            <a:extLst>
              <a:ext uri="{FF2B5EF4-FFF2-40B4-BE49-F238E27FC236}">
                <a16:creationId xmlns:a16="http://schemas.microsoft.com/office/drawing/2014/main" id="{53FCF979-F104-456B-A7F8-A74362F1CE61}"/>
              </a:ext>
            </a:extLst>
          </p:cNvPr>
          <p:cNvSpPr/>
          <p:nvPr/>
        </p:nvSpPr>
        <p:spPr>
          <a:xfrm>
            <a:off x="406398" y="4637315"/>
            <a:ext cx="3096219" cy="401474"/>
          </a:xfrm>
          <a:prstGeom prst="round2DiagRect">
            <a:avLst/>
          </a:prstGeom>
          <a:gradFill flip="none" rotWithShape="1">
            <a:gsLst>
              <a:gs pos="0">
                <a:srgbClr val="5536AF"/>
              </a:gs>
              <a:gs pos="97000">
                <a:srgbClr val="1C52BB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A9BA4F-33E1-4526-A772-D5812050BC0A}"/>
              </a:ext>
            </a:extLst>
          </p:cNvPr>
          <p:cNvSpPr txBox="1"/>
          <p:nvPr/>
        </p:nvSpPr>
        <p:spPr>
          <a:xfrm>
            <a:off x="573436" y="4637315"/>
            <a:ext cx="8621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Result and Discussion</a:t>
            </a:r>
            <a:endParaRPr lang="ko-KR" altLang="en-US" sz="2000" b="1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4" name="사각형: 둥근 대각선 방향 모서리 33">
            <a:extLst>
              <a:ext uri="{FF2B5EF4-FFF2-40B4-BE49-F238E27FC236}">
                <a16:creationId xmlns:a16="http://schemas.microsoft.com/office/drawing/2014/main" id="{3E905B0C-6CEF-43CF-B944-8A1A2BE8DB83}"/>
              </a:ext>
            </a:extLst>
          </p:cNvPr>
          <p:cNvSpPr/>
          <p:nvPr/>
        </p:nvSpPr>
        <p:spPr>
          <a:xfrm>
            <a:off x="406398" y="9356357"/>
            <a:ext cx="1778863" cy="401474"/>
          </a:xfrm>
          <a:prstGeom prst="round2DiagRect">
            <a:avLst/>
          </a:prstGeom>
          <a:gradFill flip="none" rotWithShape="1">
            <a:gsLst>
              <a:gs pos="0">
                <a:srgbClr val="5536AF"/>
              </a:gs>
              <a:gs pos="97000">
                <a:srgbClr val="1C52BB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5CD662-C113-4877-85FF-540BF533B4C3}"/>
              </a:ext>
            </a:extLst>
          </p:cNvPr>
          <p:cNvSpPr txBox="1"/>
          <p:nvPr/>
        </p:nvSpPr>
        <p:spPr>
          <a:xfrm>
            <a:off x="573436" y="9356357"/>
            <a:ext cx="8621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나눔스퀘어OTF Bold" panose="020B0600000101010101" pitchFamily="34" charset="-127"/>
                <a:cs typeface="Arial" panose="020B0604020202020204" pitchFamily="34" charset="0"/>
              </a:rPr>
              <a:t>Conclusion</a:t>
            </a:r>
            <a:endParaRPr lang="ko-KR" altLang="en-US" sz="2000" b="1" dirty="0">
              <a:solidFill>
                <a:schemeClr val="bg1"/>
              </a:solidFill>
              <a:latin typeface="Arial" panose="020B0604020202020204" pitchFamily="34" charset="0"/>
              <a:ea typeface="나눔스퀘어OTF Bold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36" name="사각형: 둥근 대각선 방향 모서리 35">
            <a:extLst>
              <a:ext uri="{FF2B5EF4-FFF2-40B4-BE49-F238E27FC236}">
                <a16:creationId xmlns:a16="http://schemas.microsoft.com/office/drawing/2014/main" id="{AB31E809-216A-4B30-9D7E-02E70AFE2E17}"/>
              </a:ext>
            </a:extLst>
          </p:cNvPr>
          <p:cNvSpPr/>
          <p:nvPr/>
        </p:nvSpPr>
        <p:spPr>
          <a:xfrm>
            <a:off x="406398" y="11109466"/>
            <a:ext cx="1778863" cy="401474"/>
          </a:xfrm>
          <a:prstGeom prst="round2DiagRect">
            <a:avLst/>
          </a:prstGeom>
          <a:gradFill flip="none" rotWithShape="1">
            <a:gsLst>
              <a:gs pos="0">
                <a:srgbClr val="5536AF"/>
              </a:gs>
              <a:gs pos="97000">
                <a:srgbClr val="1C52BB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EC9BB9-15D0-4E97-BFD5-3AAE282CA7DC}"/>
              </a:ext>
            </a:extLst>
          </p:cNvPr>
          <p:cNvSpPr txBox="1"/>
          <p:nvPr/>
        </p:nvSpPr>
        <p:spPr>
          <a:xfrm>
            <a:off x="573436" y="11109466"/>
            <a:ext cx="8621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Reference</a:t>
            </a:r>
            <a:endParaRPr lang="ko-KR" altLang="en-US" sz="2000" b="1" dirty="0">
              <a:solidFill>
                <a:schemeClr val="bg1"/>
              </a:solidFill>
              <a:latin typeface="나눔스퀘어OTF Bold" panose="020B0600000101010101" pitchFamily="34" charset="-127"/>
              <a:ea typeface="나눔스퀘어OTF Bold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14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53</Words>
  <Application>Microsoft Office PowerPoint</Application>
  <PresentationFormat>A3 용지(297x420mm)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나눔스퀘어OTF Bold</vt:lpstr>
      <vt:lpstr>Arial</vt:lpstr>
      <vt:lpstr>나눔스퀘어OTF</vt:lpstr>
      <vt:lpstr>Calibri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김나윤</dc:creator>
  <cp:lastModifiedBy>User</cp:lastModifiedBy>
  <cp:revision>21</cp:revision>
  <dcterms:created xsi:type="dcterms:W3CDTF">2020-11-26T07:09:51Z</dcterms:created>
  <dcterms:modified xsi:type="dcterms:W3CDTF">2021-08-26T01:34:56Z</dcterms:modified>
</cp:coreProperties>
</file>